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06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12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646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12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13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437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380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84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207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24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737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AFEC-A710-4442-A697-F68626363C40}" type="datetimeFigureOut">
              <a:rPr lang="es-MX" smtClean="0"/>
              <a:t>14/07/2020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D8DB4-D2C5-4286-8FB2-16366D7556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023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71" y="0"/>
            <a:ext cx="9735057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07732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973" y="189470"/>
            <a:ext cx="9714053" cy="666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870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Angel Martin Zapata Solis</dc:creator>
  <cp:lastModifiedBy>Angel Martin Zapata Solis</cp:lastModifiedBy>
  <cp:revision>1</cp:revision>
  <dcterms:created xsi:type="dcterms:W3CDTF">2020-07-14T15:32:29Z</dcterms:created>
  <dcterms:modified xsi:type="dcterms:W3CDTF">2020-07-14T15:34:00Z</dcterms:modified>
</cp:coreProperties>
</file>